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06649-7593-4C20-95CE-646E9A1A4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35EA7-6C75-4C2B-8F67-DF0E342F4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F5140-5025-4B58-B14B-E3B5DDE0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596C4-DF9C-4F76-8A4E-DC55D114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7D3DD-8254-4360-BBBB-03D962D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460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F8EAD-DE3F-435A-ADFC-96244DDD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CBCD5D-2262-495A-98EE-2C5190998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E5741-2E12-45CF-8494-144E629E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90E53-5E00-439C-B3C8-2943654B6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F1776-1557-4A11-8DAA-E2661A82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201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6B81F2-9A4C-41B2-ACEB-D88A633A5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20F0A-DF9B-4FCB-ACF0-485633866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681D-D07B-46F8-8050-47F87C8B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5EBC3-58D3-4085-9FB9-1569B037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D2EA0-534A-4918-831D-11C3C0BB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5567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266E-61BA-4A71-B01D-C833380C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AC680-334F-459B-8B23-4A56C6FF5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30328-2336-44D0-92AF-2921F287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A2B00-5D32-459E-91AA-F0F431D21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4D0A0-EE3F-48B9-927C-0BFF0C58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3400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A1712-4DB5-4A03-9D01-E9BAC77B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68D68-075A-44C2-9945-00FCA7B0D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61358-67BA-4D4F-963C-90246AE9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FE978-E979-4D26-BF24-1A54BE92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D2409-5BEE-4B34-9800-59CB8FBE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8686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8FD7C-9503-43A0-B671-4468F8D4B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10124-9B01-463A-9956-A1AF38788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D96E2-DE96-44BC-944A-A74DDEA86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9ED94-706A-42B8-B5DE-3A7EAE7B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67DBA-1775-4B43-8772-80864E7A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23B01-F81B-4392-8911-74ED0BFE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6039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D2B1-D76C-467D-93C7-4FF2DEE1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CFE39-B768-4F35-A1FD-7C37BF3A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15F05-875F-4BBE-94DC-A81FBBCCA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10C346-DB5F-41AC-9C6E-4FB129935E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6E8EC-FBF3-4E35-B9FF-F7CFA0B36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FA3B6-E187-44DB-8E89-A3DFE3FA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01EED4-1924-4835-8588-EE705708E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787EAE-F7D0-4F5F-8CEA-4E8BD33B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375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F2809-24C5-41CF-BAC3-0A224D7B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7EF970-4FA9-4BB5-836F-18EAAC13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1BB4A-8841-4B75-BBD7-9A31BFB1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D4AA3-A9CD-4CD0-99FB-61D1FCC1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7046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758B9-2A5A-4031-8006-9A5799904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14FC1B-377B-4960-85AB-69660619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FAE84-A1C6-4387-90FC-62D5E3AB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5737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489F2-DE64-45E0-B084-AC425A6F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1DCF1-7023-452C-B913-4E9E26774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3C204-4CB6-4CAD-A22E-17A754746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F3BE1-B60E-4742-8328-C3F95AAA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2D024-432A-4AE6-8E61-8EA25AE77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E9B26-861F-4065-8AED-B2BF5DC60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5211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E6D05-3BE5-465B-8838-BBD2AEA4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38E9E-DCAB-42CF-A5BF-5B69CD226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82CDD-FEC8-44D4-920F-156ED58AB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A7864-8098-4D9B-B23D-22B3C88A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1B53B-63E4-4805-9371-B237B9CC5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28697-DF92-48A8-BCCB-29F57FD2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4843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BA216C-BB34-4E46-944C-1CB6DBD33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3D1B6-C9D3-4762-BABC-7EE833D3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13685-B72E-4736-9042-C2419CC90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30E23-D361-4604-8A84-50631279988F}" type="datetimeFigureOut">
              <a:rPr lang="en-IL" smtClean="0"/>
              <a:t>27/11/2019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1FE30-0862-4B0E-A6BF-06375D9EB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FDC26-CBBA-49F2-AD13-3991FD10C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61A5-C861-490F-8632-7D61C9B3132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765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B170A0-C157-4507-AD59-56B86222A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532" y="2485748"/>
            <a:ext cx="2823099" cy="26810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FC0B5F-4AF3-4B36-8E75-B35437BEBE73}"/>
              </a:ext>
            </a:extLst>
          </p:cNvPr>
          <p:cNvSpPr txBox="1"/>
          <p:nvPr/>
        </p:nvSpPr>
        <p:spPr>
          <a:xfrm>
            <a:off x="4896517" y="4788594"/>
            <a:ext cx="2387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Upper esophageal ulcer </a:t>
            </a:r>
            <a:endParaRPr lang="en-I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222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yasin</dc:title>
  <dc:creator>Hussein Shamaly</dc:creator>
  <cp:lastModifiedBy>Hussein Shamaly</cp:lastModifiedBy>
  <cp:revision>5</cp:revision>
  <dcterms:created xsi:type="dcterms:W3CDTF">2019-11-25T19:53:18Z</dcterms:created>
  <dcterms:modified xsi:type="dcterms:W3CDTF">2019-11-28T18:33:19Z</dcterms:modified>
</cp:coreProperties>
</file>