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5FB6418-17DB-46B0-9475-7EDCDC23B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46051F0-8904-45B1-83CC-E73A922B0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C022C13-1822-47D3-8667-A652A7903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4F16C56-4186-43CA-A499-D50C685B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D14E089-345E-4AA0-8AF9-4D4A306B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4C6F738-C641-4299-BF74-A3BBBD176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D80F91C-99B3-4D80-8550-3423A9EB0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7A48C02-6E19-49AB-AAD9-886111C58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2C52CEF-35E7-47F1-949C-743E1DD5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606F99A-4284-49B7-9D85-3751DA073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8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413C4D53-7C53-48DB-955B-C4853A318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4CFED6D-526D-42C6-8C3A-AD310D195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73F11D8-3874-46C3-9895-1AB505E55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268D49D-65D9-4F1E-AF4B-BB3418D38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1D5BA2-26E5-43C0-96B4-F21AB1A07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6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95FB906-7C41-4F1A-A90E-51335255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31846DD-6BBF-440F-B007-41EFE117D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C2D1BBF-2ABC-416D-9162-9DD82532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2ABD6AA-9095-4EA5-838F-C211E1999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F67C88A-A2EC-43EC-86C2-2BDDD67E3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0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6E60158-5FC3-43BA-8195-CB8A508D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E44F165-D53B-4454-9BB5-178163625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7652CCA-A9FC-45FA-8FEB-FE291B3D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FB29767-E9A5-4870-8E88-08EF11CE5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06E7596-0221-4628-84F0-B483032F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5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381F574-B0FA-4A06-84F4-7859C861C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6BDFF7A-E380-47B8-B79C-3E66D6DB2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F99EA2C-5776-432F-8290-2E9C47A42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A53736D-AF78-4174-8BDB-1B3927AA0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E48E3BD-C86D-4E37-80BB-E20D075BE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0607F64-5A76-4A95-A0EC-B7CC3128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1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B6CEDEC-0236-42B6-BF85-CCACCB005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C3B8A4B-4F74-47D2-BDEC-239B2A8DD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BE49F17-D67D-48F2-8D2A-4F23B5B1A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885275E-8A8C-4FAF-97E1-66FA7D99C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FCAE193-09D4-475E-BC46-904DC17E0F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29CD3175-0074-4741-A9F4-3E4BF44F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888E64BA-081A-432D-A059-F380473A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BDE556E-FEE9-4EA8-B892-1BA47226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5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FFD299D-E95D-46F5-A438-95CDC4AD2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C8DC847-1E91-45D8-9C4B-8628D5235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2797657-F3D7-4F78-9AD6-1472397CC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A77BC935-B984-4905-B95E-B12FDB08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0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F835DE6B-54DE-4B80-BD8B-D087367AA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DD70F62-8259-44C2-A559-8AD215866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1AA9A12-C15C-4340-9CEF-F2F937A5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3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8B4F4F-322B-4EF2-9469-FAD95D1F4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DC909DA-C09E-4740-8972-3BAA4B1E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45B559-4664-458F-A792-6E0658E7E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A45190C-AEA8-48EF-8712-E90A1BC36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9486EF0-488B-4DE7-A348-710EFC808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2F40375-3E69-4D89-81DC-307E70304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0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A64E59-AD04-4120-AE3A-274715D5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DCC340D-B8E1-4052-B048-D270D16AD3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875C4A3-05B7-44D4-A61D-324C140A9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0299E1D-91B8-4FB4-AB84-D4DD49B3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7DCA35A-2372-4624-8EDD-41CD435B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7FDF20C-BEC9-4346-B074-CD9FF1301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6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95BA95EE-F88A-4370-963F-13A78FCCA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214FB19-A96E-4A17-80FD-CEBB4303B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9A3DDD5-2F13-4F42-85B0-9CEDBCBCC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A9A3E-E061-41BC-B34B-C1CEE43DF303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02A1FAC-F373-477E-A740-5BDA0525B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27A8B92-961D-4732-8310-40449BF1D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8C6E7-E5A7-4DB7-A634-B0237FC95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6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1FEDD90E-93FC-4D3E-BB6D-481FD84D5FC3}"/>
              </a:ext>
            </a:extLst>
          </p:cNvPr>
          <p:cNvSpPr/>
          <p:nvPr/>
        </p:nvSpPr>
        <p:spPr>
          <a:xfrm rot="10800000" flipH="1" flipV="1">
            <a:off x="5444066" y="3285066"/>
            <a:ext cx="2159002" cy="59028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Registration &gt;&gt;&gt;</a:t>
            </a:r>
          </a:p>
        </p:txBody>
      </p:sp>
    </p:spTree>
    <p:extLst>
      <p:ext uri="{BB962C8B-B14F-4D97-AF65-F5344CB8AC3E}">
        <p14:creationId xmlns:p14="http://schemas.microsoft.com/office/powerpoint/2010/main" val="408855819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REGISTRATION&gt;&gt;&gt;</dc:title>
  <dc:creator>Maya Zoller Soham</dc:creator>
  <cp:lastModifiedBy>Maya Zoller Soham</cp:lastModifiedBy>
  <cp:revision>4</cp:revision>
  <dcterms:created xsi:type="dcterms:W3CDTF">2021-12-27T10:20:49Z</dcterms:created>
  <dcterms:modified xsi:type="dcterms:W3CDTF">2021-12-27T10:40:08Z</dcterms:modified>
</cp:coreProperties>
</file>